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466D-4973-FA38-1E35-CE874E960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CDF16-1733-2B75-D05B-D62920751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06824-4138-B5A0-A6C6-550B3003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313A-6E3F-D984-E3D9-8024B25A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DECCC-3910-E005-16AC-640EC757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3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1EA0-E7DC-0EBF-70A2-9C6A027A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ABEBC-F0FC-53A8-0FBA-D2229802E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121C3-A335-600F-3FBB-5435AC94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53205-B15F-B25D-0008-DEEB1320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69557-0269-6F01-F39E-81EC92E7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7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9C127B-44C5-B117-2358-82A6A40CE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9D255-7180-9967-E42A-5B8099D0E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2D77-462E-1761-805B-B06BEBD8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9269-26CD-C60F-764F-0906EB6E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24368-6209-9CE6-8DAB-0AB7F045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5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931A-F2D1-A91C-5EFC-511F7E6E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9A2C-955A-FD4C-2611-1D75CA5C8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98363-8C10-F778-92E8-0D75DE31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E2CC6-31CE-7545-E847-D4171055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F04D-BE20-EC84-0451-1193146F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7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9580-7429-D6E9-5BF8-0151273C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DC881-9189-1D25-9C80-F783A1545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5B427-ED68-2809-D0FF-7969CE94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98ED-2FC0-7523-A597-1CFB5D8D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2BEF4-AB38-F26D-C385-568D963A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DC8-3F00-5C1D-AC62-DC37A2D7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7D433-DCFF-7B74-5726-915D6E2AA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71963-1CE2-0CB4-6435-8BB129439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1A86B-CBA0-7601-B68B-7D7F856E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0560-8D38-9ACB-1110-80D01799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45692-1DD1-C8BD-03DF-D445A44B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7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C3B8-C675-9CB2-0570-A28DC68B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C1423-D8A4-6E86-BC3C-06C23B0B5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6597F-DB28-79B1-0F4F-2F66CC37B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BAB9C-5B65-C6AC-1D43-8CAE48B22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6C0A5-71F4-28A2-B3A6-56E4CB8CF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9B924-3D0C-8D70-BA17-8787A50D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EFCDBA-6974-18B7-910F-DC4E0890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601EA-7FAF-28A7-2508-6A4F18AF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9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65AE-D8DB-3F9B-3DE0-8A2009D1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42416-CDD7-2D1F-26B1-33D0715D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BCFF3-A4F3-F9B2-BD7B-30381318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B4519-3732-91F1-7DC7-96EC5EF1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2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839A5-6A32-39EB-0FC6-A2C8C367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C56CD-A22B-291C-5B77-1DD1BB5F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4A032-174A-B40C-5C90-DEF50DE7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A57D-7D87-A4E7-A1B4-3E72F9D4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D5858-3642-5E56-7CF4-2192777B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BCBB1-7379-8730-9A15-0A364CC52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7BBFC-414E-823B-42B4-2ACCD75C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498EC-B716-93EB-2863-C68A8AFB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0CF2D-3995-5934-634D-A3F8922E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00E5-D7E4-0C65-1C21-C4264571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0DD36-990B-D318-B346-77DE83CAC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8AC27-6053-162D-B302-DDC4B466B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A188E-86B2-A4C0-B100-E93270A9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0252F-5CEB-4F93-09FF-FFB1E5C8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EC880-2DDE-35BE-E12C-B9169C43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9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5C668-B5C9-9D1B-3B7F-7503DA453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0777E-465A-77D8-84BF-CF16ACE9B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F1ACD-12EE-EAB8-6D00-9D59F0422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AFC71E-3FFE-3A4C-95D2-67A6722EB7EA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74B9-5478-E76F-3C59-19FE91499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4C7A5-7C55-A4AE-88A0-9E205118D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B9A35E-EBA2-C74E-AB10-8E5A3EF4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3DB09E-BB16-DE4C-D9D6-12D90F5A0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21" y="643467"/>
            <a:ext cx="681475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93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B47548-9DE3-7737-2337-B2423CF0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22" y="643467"/>
            <a:ext cx="633075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550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5AB47-1620-5BB6-FBBE-5379A906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931" y="643467"/>
            <a:ext cx="694213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7702D-15A7-9865-4497-2D2340E0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08" y="643467"/>
            <a:ext cx="679398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3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09657-A413-47CA-A47B-C8CE39DA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588" y="643467"/>
            <a:ext cx="631282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0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389DD-FBA1-238B-3D90-860C5D9E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23" y="643467"/>
            <a:ext cx="689915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797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6C1EE-84E0-99C4-2CC5-49B61274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41" y="643467"/>
            <a:ext cx="725871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1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C75D4-1EDB-4FAB-8853-3C92E466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187" y="643467"/>
            <a:ext cx="625962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27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CD201-60FF-8199-47DD-1F23EC48B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673" y="643467"/>
            <a:ext cx="6224654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1C487-B455-0992-424B-E412D78B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55" y="643467"/>
            <a:ext cx="624208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111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FF7B1-F467-8EE6-4BA3-01FA92BF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55" y="643467"/>
            <a:ext cx="624208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36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7FE0-EADD-F039-3D93-EF5F9A31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21" y="643467"/>
            <a:ext cx="68147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4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D43CF-7518-093F-F0DC-7EEFC40E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55" y="643467"/>
            <a:ext cx="624208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9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F5F7F-46BF-90B8-AFE9-E3ABF526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55" y="643467"/>
            <a:ext cx="624208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9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48DA8-6BE3-593A-AEEA-8ABC3788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55" y="643467"/>
            <a:ext cx="624208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4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4E762-19DF-5BDF-7D88-F1A15659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342" y="643467"/>
            <a:ext cx="62073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09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F0F30-36B9-4F07-3566-00B0953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37" y="643467"/>
            <a:ext cx="617292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4DE28-A804-701A-A7EF-57B99459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37" y="643467"/>
            <a:ext cx="617292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0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475DD-ABB9-BD71-BCFC-F5C377BE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37" y="643467"/>
            <a:ext cx="617292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40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61CD4-B103-AFAC-C34D-01BB96B32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37" y="643467"/>
            <a:ext cx="617292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55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F5A97-8C94-C703-FC2C-1B01A558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68" y="643467"/>
            <a:ext cx="698566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0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73CF8D-F7F2-3FB6-8A51-ED363E84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8015"/>
            <a:ext cx="7772400" cy="62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2A5A20-70C8-E691-28E0-598E28D2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42" y="643467"/>
            <a:ext cx="6138916" cy="5571065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54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B4C9A-39D1-77E2-7BC0-4A2A5620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68" y="643467"/>
            <a:ext cx="698566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91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C0013-3724-6816-FC86-7DD37C7E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68" y="643467"/>
            <a:ext cx="698566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2E7CA-98DB-64CB-12FC-056EE0EE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68" y="643467"/>
            <a:ext cx="698566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98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F52C6-088C-75E7-80E2-3D1D2E21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781" y="643467"/>
            <a:ext cx="728243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66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055D6-50AC-78B8-BCD8-51E42F9CB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02" y="643467"/>
            <a:ext cx="655419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0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ED28-7B21-F9FD-D719-977B2B4E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42" y="643467"/>
            <a:ext cx="613891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0381E-EAB3-2FB1-A36F-478D499A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95" y="643467"/>
            <a:ext cx="968881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5F70D-7A2E-5144-E4D4-01BC6EF02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187" y="643467"/>
            <a:ext cx="625962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836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782FB-31ED-CE9A-037A-BFE635EA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29" y="643467"/>
            <a:ext cx="735454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7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072A4-8868-731F-2185-B325EC77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22" y="643467"/>
            <a:ext cx="633075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92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BD53D-D521-CCE6-E04B-96AAB607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36" y="643467"/>
            <a:ext cx="873892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Macintosh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Ylli Prifti (Staff)</dc:creator>
  <cp:lastModifiedBy>Ylli Prifti (Staff)</cp:lastModifiedBy>
  <cp:revision>30</cp:revision>
  <dcterms:created xsi:type="dcterms:W3CDTF">2025-12-20T17:26:30Z</dcterms:created>
  <dcterms:modified xsi:type="dcterms:W3CDTF">2025-12-20T18:17:16Z</dcterms:modified>
</cp:coreProperties>
</file>